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12"/>
  </p:notesMasterIdLst>
  <p:handoutMasterIdLst>
    <p:handoutMasterId r:id="rId13"/>
  </p:handoutMasterIdLst>
  <p:sldIdLst>
    <p:sldId id="620" r:id="rId4"/>
    <p:sldId id="619" r:id="rId5"/>
    <p:sldId id="259" r:id="rId6"/>
    <p:sldId id="613" r:id="rId7"/>
    <p:sldId id="621" r:id="rId8"/>
    <p:sldId id="611" r:id="rId9"/>
    <p:sldId id="287" r:id="rId10"/>
    <p:sldId id="622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FAC08-ED28-499A-B094-4FE8F2B74045}" v="7" dt="2019-09-13T12:48:31.209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52" y="3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2:48:59.181" v="41" actId="20577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8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/</a:t>
            </a:r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Download the </a:t>
            </a:r>
            <a:r>
              <a:rPr lang="en-US" sz="1865" b="1" err="1">
                <a:solidFill>
                  <a:schemeClr val="tx1"/>
                </a:solidFill>
              </a:rPr>
              <a:t>GuideBook</a:t>
            </a:r>
            <a:r>
              <a:rPr lang="en-US" sz="1865" b="1">
                <a:solidFill>
                  <a:schemeClr val="tx1"/>
                </a:solidFill>
              </a:rPr>
              <a:t> App </a:t>
            </a:r>
            <a:r>
              <a:rPr lang="en-US" sz="1865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Follow the QR code link </a:t>
            </a:r>
            <a:r>
              <a:rPr lang="en-US" sz="1865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Go to </a:t>
            </a:r>
            <a:r>
              <a:rPr lang="en-US" sz="1865" b="1" err="1">
                <a:solidFill>
                  <a:schemeClr val="tx1"/>
                </a:solidFill>
              </a:rPr>
              <a:t>passSummit.com</a:t>
            </a:r>
            <a:endParaRPr lang="en-US" sz="1865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email@company.com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  <p:sldLayoutId id="2147483733" r:id="rId16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  <p:pic>
        <p:nvPicPr>
          <p:cNvPr id="6" name="Picture 2" descr="https://sqlsaturdayfiles.blob.core.windows.net/854/sqlsat854_print.jpg">
            <a:extLst>
              <a:ext uri="{FF2B5EF4-FFF2-40B4-BE49-F238E27FC236}">
                <a16:creationId xmlns:a16="http://schemas.microsoft.com/office/drawing/2014/main" id="{14CF5B33-7A66-4347-8E5B-8847A260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9" y="6063558"/>
            <a:ext cx="3178206" cy="7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80" y="2494225"/>
            <a:ext cx="3691264" cy="2076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536" y="-595726"/>
            <a:ext cx="11371753" cy="2941895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7" y="2575231"/>
            <a:ext cx="2971026" cy="743411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26" y="1938644"/>
            <a:ext cx="3792772" cy="7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" y="3798963"/>
            <a:ext cx="3865645" cy="1154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76" y="3743860"/>
            <a:ext cx="3428106" cy="1154766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682" y="2492543"/>
            <a:ext cx="2350491" cy="1104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41" y="4321243"/>
            <a:ext cx="4013342" cy="7665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0" y="5616352"/>
            <a:ext cx="4416100" cy="829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34" y="5662936"/>
            <a:ext cx="4790850" cy="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ctwdatasc19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>
                <a:latin typeface="+mn-lt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41</Words>
  <Application>Microsoft Office PowerPoint</Application>
  <PresentationFormat>Custom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Semilight</vt:lpstr>
      <vt:lpstr>Times New Roman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2019-09-13T12:49:54Z</dcterms:modified>
</cp:coreProperties>
</file>